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454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453" r:id="rId11"/>
    <p:sldId id="257" r:id="rId12"/>
    <p:sldId id="258" r:id="rId13"/>
    <p:sldId id="359" r:id="rId14"/>
    <p:sldId id="304" r:id="rId15"/>
    <p:sldId id="273" r:id="rId16"/>
    <p:sldId id="400" r:id="rId17"/>
    <p:sldId id="460" r:id="rId18"/>
    <p:sldId id="381" r:id="rId19"/>
    <p:sldId id="335" r:id="rId20"/>
    <p:sldId id="278" r:id="rId21"/>
    <p:sldId id="279" r:id="rId22"/>
    <p:sldId id="327" r:id="rId23"/>
    <p:sldId id="322" r:id="rId24"/>
    <p:sldId id="280" r:id="rId25"/>
    <p:sldId id="283" r:id="rId26"/>
    <p:sldId id="284" r:id="rId27"/>
    <p:sldId id="285" r:id="rId28"/>
    <p:sldId id="363" r:id="rId29"/>
    <p:sldId id="286" r:id="rId30"/>
    <p:sldId id="287" r:id="rId31"/>
    <p:sldId id="299" r:id="rId32"/>
    <p:sldId id="282" r:id="rId33"/>
    <p:sldId id="295" r:id="rId34"/>
    <p:sldId id="266" r:id="rId35"/>
    <p:sldId id="288" r:id="rId36"/>
    <p:sldId id="256" r:id="rId37"/>
    <p:sldId id="321" r:id="rId38"/>
    <p:sldId id="262" r:id="rId39"/>
    <p:sldId id="324" r:id="rId40"/>
    <p:sldId id="323" r:id="rId41"/>
    <p:sldId id="372" r:id="rId42"/>
    <p:sldId id="459" r:id="rId43"/>
    <p:sldId id="298" r:id="rId44"/>
    <p:sldId id="259" r:id="rId45"/>
    <p:sldId id="458" r:id="rId46"/>
    <p:sldId id="260" r:id="rId47"/>
    <p:sldId id="376" r:id="rId48"/>
    <p:sldId id="449" r:id="rId49"/>
    <p:sldId id="325" r:id="rId50"/>
    <p:sldId id="450" r:id="rId51"/>
    <p:sldId id="292" r:id="rId52"/>
    <p:sldId id="267" r:id="rId53"/>
    <p:sldId id="401" r:id="rId54"/>
    <p:sldId id="392" r:id="rId55"/>
    <p:sldId id="386" r:id="rId56"/>
    <p:sldId id="409" r:id="rId57"/>
    <p:sldId id="373" r:id="rId58"/>
    <p:sldId id="274" r:id="rId59"/>
    <p:sldId id="275" r:id="rId60"/>
    <p:sldId id="326" r:id="rId61"/>
    <p:sldId id="291" r:id="rId62"/>
    <p:sldId id="290" r:id="rId63"/>
    <p:sldId id="276" r:id="rId64"/>
    <p:sldId id="412" r:id="rId65"/>
    <p:sldId id="451" r:id="rId66"/>
    <p:sldId id="289" r:id="rId67"/>
    <p:sldId id="413" r:id="rId68"/>
    <p:sldId id="456" r:id="rId69"/>
    <p:sldId id="411" r:id="rId70"/>
    <p:sldId id="300" r:id="rId71"/>
    <p:sldId id="270" r:id="rId72"/>
    <p:sldId id="426" r:id="rId73"/>
    <p:sldId id="418" r:id="rId74"/>
    <p:sldId id="425" r:id="rId75"/>
    <p:sldId id="417" r:id="rId76"/>
    <p:sldId id="416" r:id="rId77"/>
    <p:sldId id="419" r:id="rId78"/>
    <p:sldId id="271" r:id="rId79"/>
    <p:sldId id="427" r:id="rId80"/>
    <p:sldId id="455" r:id="rId81"/>
    <p:sldId id="424" r:id="rId82"/>
    <p:sldId id="301" r:id="rId83"/>
    <p:sldId id="317" r:id="rId84"/>
    <p:sldId id="316" r:id="rId85"/>
    <p:sldId id="315" r:id="rId86"/>
    <p:sldId id="318" r:id="rId87"/>
    <p:sldId id="452" r:id="rId88"/>
    <p:sldId id="302" r:id="rId89"/>
    <p:sldId id="320" r:id="rId90"/>
    <p:sldId id="268" r:id="rId91"/>
    <p:sldId id="336" r:id="rId92"/>
    <p:sldId id="457" r:id="rId93"/>
    <p:sldId id="415" r:id="rId94"/>
    <p:sldId id="366" r:id="rId95"/>
    <p:sldId id="365" r:id="rId96"/>
    <p:sldId id="377" r:id="rId97"/>
    <p:sldId id="389" r:id="rId98"/>
    <p:sldId id="388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971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in the demo that the SQL engine doesn’t care about the formatting of JSON, other than it is formatted.</a:t>
            </a:r>
          </a:p>
          <a:p>
            <a:r>
              <a:rPr lang="en-US" dirty="0"/>
              <a:t>Whether it is returned “pretty-printed?” That depends if you fed it pretty-printed.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880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/>
              <a:t>“Pretty-Printed” JSON and SSMS</a:t>
            </a:r>
          </a:p>
        </p:txBody>
      </p:sp>
    </p:spTree>
    <p:extLst>
      <p:ext uri="{BB962C8B-B14F-4D97-AF65-F5344CB8AC3E}">
        <p14:creationId xmlns:p14="http://schemas.microsoft.com/office/powerpoint/2010/main" val="17259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11999" y="2951946"/>
            <a:ext cx="7793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[IXJ_dbo.Table_1] 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dbo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Table_1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JsonType_Column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</p:txBody>
      </p:sp>
      <p:sp>
        <p:nvSpPr>
          <p:cNvPr id="6" name="Star: 10 Points 5">
            <a:extLst>
              <a:ext uri="{FF2B5EF4-FFF2-40B4-BE49-F238E27FC236}">
                <a16:creationId xmlns:a16="http://schemas.microsoft.com/office/drawing/2014/main" id="{4DF21F1C-3FF1-4AA3-960F-A6827E92E54E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F941F-F2A5-40F4-B91E-294B4A5B515D}"/>
              </a:ext>
            </a:extLst>
          </p:cNvPr>
          <p:cNvSpPr txBox="1"/>
          <p:nvPr/>
        </p:nvSpPr>
        <p:spPr>
          <a:xfrm>
            <a:off x="1411999" y="5167311"/>
            <a:ext cx="854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https://learn.microsoft.com/en-us/sql/t-sql/statements/create-json-index-transact-sql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88F22-E8B9-490A-99CD-FCE7AE51479A}"/>
              </a:ext>
            </a:extLst>
          </p:cNvPr>
          <p:cNvSpPr txBox="1"/>
          <p:nvPr/>
        </p:nvSpPr>
        <p:spPr>
          <a:xfrm>
            <a:off x="1411999" y="4780278"/>
            <a:ext cx="71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information on JSON INDEX:</a:t>
            </a:r>
          </a:p>
        </p:txBody>
      </p:sp>
    </p:spTree>
    <p:extLst>
      <p:ext uri="{BB962C8B-B14F-4D97-AF65-F5344CB8AC3E}">
        <p14:creationId xmlns:p14="http://schemas.microsoft.com/office/powerpoint/2010/main" val="210312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321167" y="2598496"/>
            <a:ext cx="366951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45899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4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28413"/>
              </p:ext>
            </p:extLst>
          </p:nvPr>
        </p:nvGraphicFramePr>
        <p:xfrm>
          <a:off x="1256921" y="2555630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2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615521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7166741" y="4600569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     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			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ARRAY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WRAPPER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                  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  <a:r>
              <a:rPr lang="en-US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array or object from the original JSON , but not scalar/Boolean values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key match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111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519"/>
              </p:ext>
            </p:extLst>
          </p:nvPr>
        </p:nvGraphicFramePr>
        <p:xfrm>
          <a:off x="1085335" y="1812382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79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()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397A4-CF51-4B45-811F-674428A24341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8155C1-3EE5-432C-A4DE-A2963C3C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15640-BA47-41FD-A771-B879974E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40832"/>
            <a:ext cx="2552700" cy="628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0A3020-1E9C-412E-880E-20189EA5FA1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4175538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016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 fontScale="55000" lnSpcReduction="20000"/>
          </a:bodyPr>
          <a:lstStyle/>
          <a:p>
            <a:r>
              <a:rPr lang="en-US" sz="2900" dirty="0"/>
              <a:t>Learned about the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Azure/2025)</a:t>
            </a: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JSON_CONTAINS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(new for SQL Server 2025)</a:t>
            </a: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914400" lvl="2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 “.modify”       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Server 2025)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Azure/2025)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29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(updated for SQL Azure/2025)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33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3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33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9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9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sz="2900" dirty="0"/>
              <a:t>Learned about 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9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96666</TotalTime>
  <Words>11198</Words>
  <Application>Microsoft Office PowerPoint</Application>
  <PresentationFormat>Widescreen</PresentationFormat>
  <Paragraphs>1726</Paragraphs>
  <Slides>98</Slides>
  <Notes>73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Demo</vt:lpstr>
      <vt:lpstr>PowerPoint Presentation</vt:lpstr>
      <vt:lpstr>PowerPoint Presentation</vt:lpstr>
      <vt:lpstr>Demo (on your own time)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232</cp:revision>
  <dcterms:created xsi:type="dcterms:W3CDTF">2024-01-27T23:55:18Z</dcterms:created>
  <dcterms:modified xsi:type="dcterms:W3CDTF">2025-06-25T16:23:28Z</dcterms:modified>
</cp:coreProperties>
</file>